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80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791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79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39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94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715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9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347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3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00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95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BDF91-452D-4849-A01F-E207223EDE0F}" type="datetimeFigureOut">
              <a:rPr lang="ru-RU" smtClean="0"/>
              <a:t>12.04.2022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678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17963" y="97127"/>
            <a:ext cx="9144000" cy="23876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Форум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026400" y="4812001"/>
            <a:ext cx="4553527" cy="1459489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Проект выполнили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Лапа Антонина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Забелин Яков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41627" y="19396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Москва, 2022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44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Титульная страница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92309" y="4836680"/>
            <a:ext cx="3198091" cy="16195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Содержит основную информацию и ссылки на другие разделы. Открывается по-умолчанию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283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Вход и регистрация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98345" y="4698135"/>
            <a:ext cx="3493655" cy="1988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При переходе в любой раздел с титульной страницы, если пользователь не авторизовался, ему предлагается выполнить вход или регистрацию</a:t>
            </a:r>
          </a:p>
        </p:txBody>
      </p:sp>
    </p:spTree>
    <p:extLst>
      <p:ext uri="{BB962C8B-B14F-4D97-AF65-F5344CB8AC3E}">
        <p14:creationId xmlns:p14="http://schemas.microsoft.com/office/powerpoint/2010/main" val="85342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Профиль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98345" y="4859770"/>
            <a:ext cx="3493655" cy="22199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Страница, где пользователь видит свои указанные данные, а также может посмотреть свою статистику на форуме.</a:t>
            </a:r>
          </a:p>
        </p:txBody>
      </p:sp>
    </p:spTree>
    <p:extLst>
      <p:ext uri="{BB962C8B-B14F-4D97-AF65-F5344CB8AC3E}">
        <p14:creationId xmlns:p14="http://schemas.microsoft.com/office/powerpoint/2010/main" val="396811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Лента тредов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58200" y="4688898"/>
            <a:ext cx="3567545" cy="1905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Лента тредов, </a:t>
            </a:r>
            <a:r>
              <a:rPr lang="ru-RU" sz="2000" dirty="0" smtClean="0">
                <a:solidFill>
                  <a:schemeClr val="bg1"/>
                </a:solidFill>
              </a:rPr>
              <a:t>котору</a:t>
            </a:r>
            <a:r>
              <a:rPr lang="ru-RU" sz="2000" dirty="0">
                <a:solidFill>
                  <a:schemeClr val="bg1"/>
                </a:solidFill>
              </a:rPr>
              <a:t>ю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может листать пользователь. В треде видны первые 4 сообщения, для дальнейшего просмотра обсуждения необходимо перейти на страницу треда.</a:t>
            </a:r>
          </a:p>
        </p:txBody>
      </p:sp>
    </p:spTree>
    <p:extLst>
      <p:ext uri="{BB962C8B-B14F-4D97-AF65-F5344CB8AC3E}">
        <p14:creationId xmlns:p14="http://schemas.microsoft.com/office/powerpoint/2010/main" val="404183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987146" y="4716607"/>
            <a:ext cx="4038600" cy="20167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Страница конкретного треда. Создаётся одной функцией, наполняющей его в зависимости от переданных данных. В треде пользователь может отписывать, отвечать конкретным участникам.</a:t>
            </a:r>
          </a:p>
        </p:txBody>
      </p:sp>
    </p:spTree>
    <p:extLst>
      <p:ext uri="{BB962C8B-B14F-4D97-AF65-F5344CB8AC3E}">
        <p14:creationId xmlns:p14="http://schemas.microsoft.com/office/powerpoint/2010/main" val="101525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119</Words>
  <Application>Microsoft Office PowerPoint</Application>
  <PresentationFormat>Широкоэкранный</PresentationFormat>
  <Paragraphs>15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Форум</vt:lpstr>
      <vt:lpstr>Титульная страница</vt:lpstr>
      <vt:lpstr>Вход и регистрация</vt:lpstr>
      <vt:lpstr>Профиль</vt:lpstr>
      <vt:lpstr>Лента тредов</vt:lpstr>
      <vt:lpstr>Тред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Форум</dc:title>
  <dc:creator>Антонина Лапа</dc:creator>
  <cp:lastModifiedBy>Антонина Лапа</cp:lastModifiedBy>
  <cp:revision>3</cp:revision>
  <dcterms:created xsi:type="dcterms:W3CDTF">2022-04-12T14:53:14Z</dcterms:created>
  <dcterms:modified xsi:type="dcterms:W3CDTF">2022-04-12T15:17:38Z</dcterms:modified>
</cp:coreProperties>
</file>

<file path=docProps/thumbnail.jpeg>
</file>